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654" r:id="rId2"/>
    <p:sldMasterId id="2147483659" r:id="rId3"/>
    <p:sldMasterId id="2147483671" r:id="rId4"/>
    <p:sldMasterId id="2147483712" r:id="rId5"/>
  </p:sldMasterIdLst>
  <p:notesMasterIdLst>
    <p:notesMasterId r:id="rId19"/>
  </p:notesMasterIdLst>
  <p:handoutMasterIdLst>
    <p:handoutMasterId r:id="rId20"/>
  </p:handoutMasterIdLst>
  <p:sldIdLst>
    <p:sldId id="289" r:id="rId6"/>
    <p:sldId id="3480" r:id="rId7"/>
    <p:sldId id="3537" r:id="rId8"/>
    <p:sldId id="3536" r:id="rId9"/>
    <p:sldId id="3535" r:id="rId10"/>
    <p:sldId id="3540" r:id="rId11"/>
    <p:sldId id="3538" r:id="rId12"/>
    <p:sldId id="3541" r:id="rId13"/>
    <p:sldId id="3539" r:id="rId14"/>
    <p:sldId id="3527" r:id="rId15"/>
    <p:sldId id="3513" r:id="rId16"/>
    <p:sldId id="3528" r:id="rId17"/>
    <p:sldId id="3534" r:id="rId18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0C7"/>
    <a:srgbClr val="4F7D9C"/>
    <a:srgbClr val="223F49"/>
    <a:srgbClr val="54824A"/>
    <a:srgbClr val="54887A"/>
    <a:srgbClr val="EFB351"/>
    <a:srgbClr val="706C80"/>
    <a:srgbClr val="B28C61"/>
    <a:srgbClr val="615742"/>
    <a:srgbClr val="9A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92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882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21A4BD3B-E44E-4646-AD80-425B90D1CB8D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5C582F1F-FDE6-B849-B35F-59B3A8A074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86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7CA680DB-4211-3349-97C8-A77291773D80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FE783412-B77C-4840-9A0F-48CD3991A5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64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D6342-D3B5-461F-9431-549DDCBBFC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6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FC8DB-EF4C-4C0A-8BA9-A1DF14EC4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9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061BB-A229-4ABC-8BEB-1DA4E52A6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00B2-BE09-48A9-BA78-47AABC981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84DB4-2E19-4285-887F-E18D1B21B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4199"/>
            <a:ext cx="12192000" cy="60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73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EFF51F-1208-44CB-A3D0-128F86CE5A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CA19A3-D7E7-4DA6-98E3-9A4C4413F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0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68E5-CEAD-4BEC-AEA5-B12AA9EF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F6FC-2BAB-4C34-9855-0B2829ED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4A49-7F76-4E2B-8188-A881057C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14DF-4CF5-49D8-87F5-22517BE46DDA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DC69B-CE51-4BFC-807E-46C188CD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9E583-7471-490B-8FD1-41E4A4CE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A5E2-CDD1-46D5-89A8-5A0241026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7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7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5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7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4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8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84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1C7E50-2284-4D2C-AEC1-1BB1412EDF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33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3FAA0-1321-4CA1-92BA-61B144F17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52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79299-A3FD-417C-BC46-6E3675396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9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5919A-E0D8-4077-BE62-F7907C0DF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65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3779-95CF-41BA-8BB0-2B4983B5D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2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4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21182-7B69-44AB-9B78-96D8B1EB8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2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E46A-814A-4D24-A4BD-DAF60C24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0A661-67D8-4154-8D15-5181DEC46A07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9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EBBFA-9B8B-4CD4-8E7B-B07EE1A61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223B-26EF-4A6B-BD4B-E056116667AF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89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68E9C-B6A4-4AF1-B529-78FC4F41C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94" r="11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49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1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6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18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5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9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40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B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525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24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76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B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0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2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3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1E929-7557-4941-9035-4C3117E4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359" r="5647" b="1803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50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6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69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8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5265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7589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41878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6397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8642024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73455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36286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245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AB207-F4FA-4890-A9DC-B43B41216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1" t="5868" r="331" b="103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6C8E3D-D1BC-4210-AB38-5A541C0DB2F2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720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4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46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C59F82AC-BE8D-4EB6-A813-192B32395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FEAE73B-BDD3-42CC-A12B-775422EF4C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E9C983-DFD7-4C62-9FB9-643F3B72BB60}"/>
              </a:ext>
            </a:extLst>
          </p:cNvPr>
          <p:cNvSpPr/>
          <p:nvPr userDrawn="1"/>
        </p:nvSpPr>
        <p:spPr>
          <a:xfrm>
            <a:off x="9627578" y="3503369"/>
            <a:ext cx="2743914" cy="2743914"/>
          </a:xfrm>
          <a:prstGeom prst="ellipse">
            <a:avLst/>
          </a:prstGeom>
          <a:solidFill>
            <a:srgbClr val="706C8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30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A6412-1BE1-4C74-827D-3A75A700BE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34F291-82A2-4296-B236-28DA848D1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6" r:id="rId3"/>
    <p:sldLayoutId id="2147483687" r:id="rId4"/>
    <p:sldLayoutId id="2147483688" r:id="rId5"/>
    <p:sldLayoutId id="2147483689" r:id="rId6"/>
    <p:sldLayoutId id="2147483693" r:id="rId7"/>
    <p:sldLayoutId id="2147483705" r:id="rId8"/>
    <p:sldLayoutId id="2147483706" r:id="rId9"/>
    <p:sldLayoutId id="2147483709" r:id="rId10"/>
    <p:sldLayoutId id="2147483710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3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90" r:id="rId8"/>
    <p:sldLayoutId id="2147483691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9" r:id="rId8"/>
    <p:sldLayoutId id="2147483667" r:id="rId9"/>
    <p:sldLayoutId id="2147483668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6" userDrawn="1">
          <p15:clr>
            <a:srgbClr val="F26B43"/>
          </p15:clr>
        </p15:guide>
        <p15:guide id="4" orient="horz" pos="346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F5079D-481E-458F-864B-814917A8DF45}"/>
              </a:ext>
            </a:extLst>
          </p:cNvPr>
          <p:cNvSpPr txBox="1"/>
          <p:nvPr/>
        </p:nvSpPr>
        <p:spPr>
          <a:xfrm rot="5400000">
            <a:off x="4056648" y="2071844"/>
            <a:ext cx="2204115" cy="5316582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Contents</a:t>
            </a:r>
            <a:endParaRPr lang="en-GB" sz="1200" dirty="0">
              <a:solidFill>
                <a:schemeClr val="bg1"/>
              </a:solidFill>
              <a:latin typeface="Gotham-Book" panose="02000604040000020004" pitchFamily="2" charset="0"/>
              <a:cs typeface="Franklin Gothic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Introduction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Scope of Study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Method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Data Analysis / Prediction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Challenges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529A6-79F7-4A16-977E-25210418F2A9}"/>
              </a:ext>
            </a:extLst>
          </p:cNvPr>
          <p:cNvSpPr txBox="1"/>
          <p:nvPr/>
        </p:nvSpPr>
        <p:spPr>
          <a:xfrm>
            <a:off x="553242" y="669460"/>
            <a:ext cx="2120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  <a:latin typeface="Gotham-Bold" panose="02000804030000020004" pitchFamily="2" charset="0"/>
              </a:rPr>
              <a:t>AiCore</a:t>
            </a:r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 – Data Scraping Project</a:t>
            </a:r>
          </a:p>
          <a:p>
            <a:pPr algn="r"/>
            <a:endParaRPr lang="en-GB" sz="1400" dirty="0">
              <a:solidFill>
                <a:schemeClr val="bg1"/>
              </a:solidFill>
              <a:latin typeface="Gotham-Bold" panose="02000804030000020004" pitchFamily="2" charset="0"/>
            </a:endParaRPr>
          </a:p>
          <a:p>
            <a:pPr algn="r"/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By – Simeon Bamgbaye</a:t>
            </a:r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endParaRPr lang="en-GB" sz="16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</a:rPr>
              <a:t>August 2021</a:t>
            </a:r>
          </a:p>
        </p:txBody>
      </p:sp>
    </p:spTree>
    <p:extLst>
      <p:ext uri="{BB962C8B-B14F-4D97-AF65-F5344CB8AC3E}">
        <p14:creationId xmlns:p14="http://schemas.microsoft.com/office/powerpoint/2010/main" val="361803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Data Analysis /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BE010-228E-4C15-933E-201CAC98506D}"/>
              </a:ext>
            </a:extLst>
          </p:cNvPr>
          <p:cNvSpPr txBox="1"/>
          <p:nvPr/>
        </p:nvSpPr>
        <p:spPr>
          <a:xfrm>
            <a:off x="483705" y="974640"/>
            <a:ext cx="9170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different manufacturers.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the country.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Ultimately, use the data to predict prices of cars across based on manufacturer or mileage</a:t>
            </a:r>
          </a:p>
        </p:txBody>
      </p:sp>
    </p:spTree>
    <p:extLst>
      <p:ext uri="{BB962C8B-B14F-4D97-AF65-F5344CB8AC3E}">
        <p14:creationId xmlns:p14="http://schemas.microsoft.com/office/powerpoint/2010/main" val="348535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Debugging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Researching and improvising on template code solutions that to fix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Obtaining the right </a:t>
            </a:r>
            <a:r>
              <a:rPr lang="en-GB" sz="1400" dirty="0" err="1">
                <a:latin typeface="Gotham-Book" panose="02000604040000020004" pitchFamily="2" charset="0"/>
              </a:rPr>
              <a:t>Xpath</a:t>
            </a:r>
            <a:r>
              <a:rPr lang="en-GB" sz="1400" dirty="0">
                <a:latin typeface="Gotham-Book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14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Next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Fix code successfully to allow scraping of data from multiple webpages</a:t>
            </a:r>
          </a:p>
          <a:p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Condense code </a:t>
            </a:r>
          </a:p>
        </p:txBody>
      </p:sp>
    </p:spTree>
    <p:extLst>
      <p:ext uri="{BB962C8B-B14F-4D97-AF65-F5344CB8AC3E}">
        <p14:creationId xmlns:p14="http://schemas.microsoft.com/office/powerpoint/2010/main" val="73321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143453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Gotham-Book" panose="02000604040000020004" pitchFamily="2" charset="0"/>
              </a:rPr>
              <a:t>Thank You!</a:t>
            </a:r>
          </a:p>
          <a:p>
            <a:endParaRPr lang="en-GB" sz="3600" dirty="0">
              <a:latin typeface="Gotham-Book" panose="02000604040000020004" pitchFamily="2" charset="0"/>
            </a:endParaRPr>
          </a:p>
          <a:p>
            <a:r>
              <a:rPr lang="en-GB" sz="3600" dirty="0">
                <a:latin typeface="Gotham-Book" panose="02000604040000020004" pitchFamily="2" charset="0"/>
              </a:rPr>
              <a:t>Any questions?</a:t>
            </a:r>
          </a:p>
          <a:p>
            <a:endParaRPr lang="en-GB" sz="3600" dirty="0">
              <a:latin typeface="Gotham-Book" panose="02000604040000020004" pitchFamily="2" charset="0"/>
            </a:endParaRPr>
          </a:p>
          <a:p>
            <a:endParaRPr lang="en-GB" sz="36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060212" y="-2312725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Introduction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DC968-9F14-4D74-8E9D-45432699DD2D}"/>
              </a:ext>
            </a:extLst>
          </p:cNvPr>
          <p:cNvSpPr txBox="1"/>
          <p:nvPr/>
        </p:nvSpPr>
        <p:spPr>
          <a:xfrm>
            <a:off x="395056" y="1186666"/>
            <a:ext cx="4762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The objective of the project was using web scraping tools to collect data from the internet that will have an industrial purpose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4841-A883-4926-B53C-F82B99BB21EE}"/>
              </a:ext>
            </a:extLst>
          </p:cNvPr>
          <p:cNvSpPr txBox="1"/>
          <p:nvPr/>
        </p:nvSpPr>
        <p:spPr>
          <a:xfrm rot="5400000">
            <a:off x="2998068" y="74549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Scope of Study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A8A2F-7337-4ED8-8516-4BA2B8DFDE82}"/>
              </a:ext>
            </a:extLst>
          </p:cNvPr>
          <p:cNvSpPr txBox="1"/>
          <p:nvPr/>
        </p:nvSpPr>
        <p:spPr>
          <a:xfrm>
            <a:off x="395056" y="3270678"/>
            <a:ext cx="4762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Set scope of study was to get comfortable working with Python Classes, packages, modules implementing OOP  and working with Cloud services.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053B2-B81D-4E82-A681-D191871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01" y="1428947"/>
            <a:ext cx="4961008" cy="277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1D5CE-8A6B-445E-9B6F-C5839AD58689}"/>
              </a:ext>
            </a:extLst>
          </p:cNvPr>
          <p:cNvSpPr txBox="1"/>
          <p:nvPr/>
        </p:nvSpPr>
        <p:spPr>
          <a:xfrm>
            <a:off x="7564227" y="502415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01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Web Scraping</a:t>
            </a:r>
          </a:p>
        </p:txBody>
      </p:sp>
    </p:spTree>
    <p:extLst>
      <p:ext uri="{BB962C8B-B14F-4D97-AF65-F5344CB8AC3E}">
        <p14:creationId xmlns:p14="http://schemas.microsoft.com/office/powerpoint/2010/main" val="5892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02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r>
              <a:rPr lang="en-GB" sz="900" dirty="0">
                <a:latin typeface="Gotham-Book" panose="02000604040000020004" pitchFamily="2" charset="0"/>
              </a:rPr>
              <a:t> Car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39F7D-1C91-4013-8917-30498FD9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6" y="664942"/>
            <a:ext cx="8951728" cy="5702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50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9273209" y="330204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C752-651D-4B77-8411-620278D9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2988" b="43133"/>
          <a:stretch/>
        </p:blipFill>
        <p:spPr>
          <a:xfrm>
            <a:off x="1664838" y="581016"/>
            <a:ext cx="7542223" cy="3015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996DE-F7BB-4793-81A5-B6EE05B0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" b="1379"/>
          <a:stretch/>
        </p:blipFill>
        <p:spPr>
          <a:xfrm>
            <a:off x="1664838" y="3622658"/>
            <a:ext cx="7542223" cy="2654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57F11-7746-4DAF-9654-2A5BDE6BF94C}"/>
              </a:ext>
            </a:extLst>
          </p:cNvPr>
          <p:cNvSpPr txBox="1"/>
          <p:nvPr/>
        </p:nvSpPr>
        <p:spPr>
          <a:xfrm>
            <a:off x="9273209" y="5901250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A1988-69F1-4917-8127-BE585272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597514"/>
            <a:ext cx="9203977" cy="58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04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Gumtree Car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E6D9D-F91A-4006-86E4-DBCC98B1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610662"/>
            <a:ext cx="9001444" cy="57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Price and Location data from Gumtree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FE7F9-DE13-4171-A0B3-ECCEE3A7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740975"/>
            <a:ext cx="8712093" cy="5602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</a:t>
            </a:r>
            <a:r>
              <a:rPr lang="en-GB" sz="900" dirty="0" err="1">
                <a:latin typeface="Gotham-Book" panose="02000604040000020004" pitchFamily="2" charset="0"/>
              </a:rPr>
              <a:t>Xpath</a:t>
            </a:r>
            <a:r>
              <a:rPr lang="en-GB" sz="900" dirty="0">
                <a:latin typeface="Gotham-Book" panose="02000604040000020004" pitchFamily="2" charset="0"/>
              </a:rPr>
              <a:t> reference for the Car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EC0AD-59FE-409F-A07C-F315DBDC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" y="591943"/>
            <a:ext cx="9298570" cy="58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5b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Description, Year &amp; Mileage Data from Gumtree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53575-4C47-4F3C-AAB8-9F6C8FCC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83" y="636852"/>
            <a:ext cx="6804077" cy="5730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1227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theme/theme1.xml><?xml version="1.0" encoding="utf-8"?>
<a:theme xmlns:a="http://schemas.openxmlformats.org/drawingml/2006/main" name="Front Cover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r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9989</TotalTime>
  <Words>267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Garamond</vt:lpstr>
      <vt:lpstr>Gotham Book</vt:lpstr>
      <vt:lpstr>Gotham-Bold</vt:lpstr>
      <vt:lpstr>Gotham-Book</vt:lpstr>
      <vt:lpstr>Front Cover </vt:lpstr>
      <vt:lpstr>Text Page</vt:lpstr>
      <vt:lpstr>Curve</vt:lpstr>
      <vt:lpstr>Divider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ILON</dc:creator>
  <cp:lastModifiedBy>Simeon Bamgbaye</cp:lastModifiedBy>
  <cp:revision>480</cp:revision>
  <cp:lastPrinted>2018-09-18T13:58:37Z</cp:lastPrinted>
  <dcterms:created xsi:type="dcterms:W3CDTF">2013-05-10T13:00:23Z</dcterms:created>
  <dcterms:modified xsi:type="dcterms:W3CDTF">2021-08-31T00:17:01Z</dcterms:modified>
</cp:coreProperties>
</file>